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3004800" cy="9753600"/>
  <p:notesSz cx="6858000" cy="9144000"/>
  <p:defaultTextStyle>
    <a:lvl1pPr defTabSz="584200">
      <a:buSzPct val="100000"/>
      <a:buChar char="•"/>
      <a:defRPr sz="4200">
        <a:solidFill>
          <a:srgbClr val="535353"/>
        </a:solidFill>
        <a:latin typeface="+mn-lt"/>
        <a:ea typeface="+mn-ea"/>
        <a:cs typeface="+mn-cs"/>
        <a:sym typeface="TheSans UHH Regular"/>
      </a:defRPr>
    </a:lvl1pPr>
    <a:lvl2pPr indent="342900" defTabSz="584200">
      <a:defRPr sz="4200">
        <a:solidFill>
          <a:srgbClr val="535353"/>
        </a:solidFill>
        <a:latin typeface="+mn-lt"/>
        <a:ea typeface="+mn-ea"/>
        <a:cs typeface="+mn-cs"/>
        <a:sym typeface="TheSans UHH Regular"/>
      </a:defRPr>
    </a:lvl2pPr>
    <a:lvl3pPr indent="685800" defTabSz="584200">
      <a:defRPr sz="4200">
        <a:solidFill>
          <a:srgbClr val="535353"/>
        </a:solidFill>
        <a:latin typeface="+mn-lt"/>
        <a:ea typeface="+mn-ea"/>
        <a:cs typeface="+mn-cs"/>
        <a:sym typeface="TheSans UHH Regular"/>
      </a:defRPr>
    </a:lvl3pPr>
    <a:lvl4pPr indent="1028700" defTabSz="584200">
      <a:defRPr sz="4200">
        <a:solidFill>
          <a:srgbClr val="535353"/>
        </a:solidFill>
        <a:latin typeface="+mn-lt"/>
        <a:ea typeface="+mn-ea"/>
        <a:cs typeface="+mn-cs"/>
        <a:sym typeface="TheSans UHH Regular"/>
      </a:defRPr>
    </a:lvl4pPr>
    <a:lvl5pPr indent="1371600" defTabSz="584200">
      <a:defRPr sz="4200">
        <a:solidFill>
          <a:srgbClr val="535353"/>
        </a:solidFill>
        <a:latin typeface="+mn-lt"/>
        <a:ea typeface="+mn-ea"/>
        <a:cs typeface="+mn-cs"/>
        <a:sym typeface="TheSans UHH Regular"/>
      </a:defRPr>
    </a:lvl5pPr>
    <a:lvl6pPr indent="1714500" defTabSz="584200">
      <a:defRPr sz="4200">
        <a:solidFill>
          <a:srgbClr val="535353"/>
        </a:solidFill>
        <a:latin typeface="+mn-lt"/>
        <a:ea typeface="+mn-ea"/>
        <a:cs typeface="+mn-cs"/>
        <a:sym typeface="TheSans UHH Regular"/>
      </a:defRPr>
    </a:lvl6pPr>
    <a:lvl7pPr indent="2057400" defTabSz="584200">
      <a:defRPr sz="4200">
        <a:solidFill>
          <a:srgbClr val="535353"/>
        </a:solidFill>
        <a:latin typeface="+mn-lt"/>
        <a:ea typeface="+mn-ea"/>
        <a:cs typeface="+mn-cs"/>
        <a:sym typeface="TheSans UHH Regular"/>
      </a:defRPr>
    </a:lvl7pPr>
    <a:lvl8pPr indent="2400300" defTabSz="584200">
      <a:defRPr sz="4200">
        <a:solidFill>
          <a:srgbClr val="535353"/>
        </a:solidFill>
        <a:latin typeface="+mn-lt"/>
        <a:ea typeface="+mn-ea"/>
        <a:cs typeface="+mn-cs"/>
        <a:sym typeface="TheSans UHH Regular"/>
      </a:defRPr>
    </a:lvl8pPr>
    <a:lvl9pPr indent="2743200" defTabSz="584200">
      <a:defRPr sz="4200">
        <a:solidFill>
          <a:srgbClr val="535353"/>
        </a:solidFill>
        <a:latin typeface="+mn-lt"/>
        <a:ea typeface="+mn-ea"/>
        <a:cs typeface="+mn-cs"/>
        <a:sym typeface="TheSans UHH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8" name="Shape 4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c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49459" y="2407851"/>
            <a:ext cx="4705882" cy="493154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8"/>
          <p:cNvSpPr/>
          <p:nvPr/>
        </p:nvSpPr>
        <p:spPr>
          <a:xfrm>
            <a:off x="1892300" y="7556499"/>
            <a:ext cx="9207500" cy="189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indent="228600" algn="ctr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353"/>
                </a:solidFill>
              </a:rPr>
              <a:t>Human-Computer Interaction</a:t>
            </a:r>
            <a:endParaRPr sz="3600">
              <a:solidFill>
                <a:srgbClr val="535353"/>
              </a:solidFill>
            </a:endParaRPr>
          </a:p>
          <a:p>
            <a:pPr lvl="1" indent="228600" algn="ctr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353"/>
                </a:solidFill>
              </a:rPr>
              <a:t>Department of Computer Science</a:t>
            </a:r>
            <a:endParaRPr sz="3600">
              <a:solidFill>
                <a:srgbClr val="535353"/>
              </a:solidFill>
            </a:endParaRPr>
          </a:p>
          <a:p>
            <a:pPr lvl="1" indent="228600" algn="ctr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353"/>
                </a:solidFill>
              </a:rPr>
              <a:t>University of Hamburg</a:t>
            </a:r>
          </a:p>
        </p:txBody>
      </p:sp>
      <p:sp>
        <p:nvSpPr>
          <p:cNvPr id="9" name="Shape 9"/>
          <p:cNvSpPr/>
          <p:nvPr>
            <p:ph type="title"/>
          </p:nvPr>
        </p:nvSpPr>
        <p:spPr>
          <a:xfrm>
            <a:off x="1270000" y="990600"/>
            <a:ext cx="10464800" cy="1663700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defRPr sz="9100">
                <a:latin typeface="TheSans UHH Bold"/>
                <a:ea typeface="TheSans UHH Bold"/>
                <a:cs typeface="TheSans UHH Bold"/>
                <a:sym typeface="TheSans UHH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100">
                <a:solidFill>
                  <a:srgbClr val="535353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/>
        </p:nvSpPr>
        <p:spPr>
          <a:xfrm>
            <a:off x="-266700" y="1181771"/>
            <a:ext cx="2972594" cy="1397448"/>
          </a:xfrm>
          <a:prstGeom prst="roundRect">
            <a:avLst>
              <a:gd name="adj" fmla="val 13851"/>
            </a:avLst>
          </a:prstGeom>
          <a:solidFill>
            <a:srgbClr val="D6D6D6">
              <a:alpha val="5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buSzTx/>
              <a:buNone/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pic>
        <p:nvPicPr>
          <p:cNvPr id="12" name="hci.png"/>
          <p:cNvPicPr/>
          <p:nvPr/>
        </p:nvPicPr>
        <p:blipFill>
          <a:blip r:embed="rId2">
            <a:extLst/>
          </a:blip>
          <a:srcRect l="0" t="0" r="0" b="13937"/>
          <a:stretch>
            <a:fillRect/>
          </a:stretch>
        </p:blipFill>
        <p:spPr>
          <a:xfrm>
            <a:off x="1049982" y="1118048"/>
            <a:ext cx="1333501" cy="120268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55600" dist="0" dir="0">
              <a:srgbClr val="000000">
                <a:alpha val="75000"/>
              </a:srgbClr>
            </a:outerShdw>
          </a:effectLst>
        </p:spPr>
      </p:pic>
      <p:sp>
        <p:nvSpPr>
          <p:cNvPr id="13" name="Shape 13"/>
          <p:cNvSpPr/>
          <p:nvPr/>
        </p:nvSpPr>
        <p:spPr>
          <a:xfrm>
            <a:off x="-2959100" y="965200"/>
            <a:ext cx="2819401" cy="1689100"/>
          </a:xfrm>
          <a:prstGeom prst="roundRect">
            <a:avLst>
              <a:gd name="adj" fmla="val 11278"/>
            </a:avLst>
          </a:prstGeom>
          <a:gradFill>
            <a:gsLst>
              <a:gs pos="0">
                <a:srgbClr val="DBDEE4">
                  <a:alpha val="75000"/>
                </a:srgbClr>
              </a:gs>
              <a:gs pos="100000">
                <a:srgbClr val="EFF0F3">
                  <a:alpha val="7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buSzTx/>
              <a:buNone/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4" name="Shape 14"/>
          <p:cNvSpPr/>
          <p:nvPr/>
        </p:nvSpPr>
        <p:spPr>
          <a:xfrm>
            <a:off x="1117600" y="8731249"/>
            <a:ext cx="10071100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buSzTx/>
              <a:buNone/>
              <a:defRPr sz="31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100">
                <a:solidFill>
                  <a:srgbClr val="535353"/>
                </a:solidFill>
              </a:rPr>
              <a:t>Human-Computer Interaction, University of Hamburg</a:t>
            </a:r>
          </a:p>
        </p:txBody>
      </p:sp>
      <p:sp>
        <p:nvSpPr>
          <p:cNvPr id="15" name="Shape 15"/>
          <p:cNvSpPr/>
          <p:nvPr>
            <p:ph type="title"/>
          </p:nvPr>
        </p:nvSpPr>
        <p:spPr>
          <a:xfrm>
            <a:off x="1003300" y="3314700"/>
            <a:ext cx="10083800" cy="1155700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6800">
                <a:latin typeface="TheSans UHH Bold"/>
                <a:ea typeface="TheSans UHH Bold"/>
                <a:cs typeface="TheSans UHH Bold"/>
                <a:sym typeface="TheSans UHH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535353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/>
        </p:nvSpPr>
        <p:spPr>
          <a:xfrm>
            <a:off x="-25400" y="-139700"/>
            <a:ext cx="13131800" cy="9982200"/>
          </a:xfrm>
          <a:prstGeom prst="rect">
            <a:avLst/>
          </a:prstGeom>
          <a:solidFill>
            <a:srgbClr val="535353"/>
          </a:solidFill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>
              <a:buSzTx/>
              <a:buNone/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8" name="Shape 18"/>
          <p:cNvSpPr/>
          <p:nvPr/>
        </p:nvSpPr>
        <p:spPr>
          <a:xfrm>
            <a:off x="-266700" y="1181771"/>
            <a:ext cx="2972594" cy="1397448"/>
          </a:xfrm>
          <a:prstGeom prst="roundRect">
            <a:avLst>
              <a:gd name="adj" fmla="val 13851"/>
            </a:avLst>
          </a:prstGeom>
          <a:solidFill>
            <a:srgbClr val="D6D6D6">
              <a:alpha val="5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buSzTx/>
              <a:buNone/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9" name="Shape 19"/>
          <p:cNvSpPr/>
          <p:nvPr/>
        </p:nvSpPr>
        <p:spPr>
          <a:xfrm>
            <a:off x="-2959100" y="965200"/>
            <a:ext cx="2819401" cy="1689100"/>
          </a:xfrm>
          <a:prstGeom prst="roundRect">
            <a:avLst>
              <a:gd name="adj" fmla="val 11278"/>
            </a:avLst>
          </a:prstGeom>
          <a:gradFill>
            <a:gsLst>
              <a:gs pos="0">
                <a:srgbClr val="DBDEE4">
                  <a:alpha val="75000"/>
                </a:srgbClr>
              </a:gs>
              <a:gs pos="100000">
                <a:srgbClr val="EFF0F3">
                  <a:alpha val="7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buSzTx/>
              <a:buNone/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0" name="Shape 20"/>
          <p:cNvSpPr/>
          <p:nvPr/>
        </p:nvSpPr>
        <p:spPr>
          <a:xfrm>
            <a:off x="1117600" y="8750300"/>
            <a:ext cx="100711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1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100">
                <a:solidFill>
                  <a:srgbClr val="535353"/>
                </a:solidFill>
              </a:rPr>
              <a:t>Human-Computer Interaction, University of Hamburg</a:t>
            </a:r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003300" y="3314700"/>
            <a:ext cx="10083800" cy="1155700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6800">
                <a:solidFill>
                  <a:srgbClr val="F0F0F0"/>
                </a:solidFill>
                <a:latin typeface="TheSans UHH Bold"/>
                <a:ea typeface="TheSans UHH Bold"/>
                <a:cs typeface="TheSans UHH Bold"/>
                <a:sym typeface="TheSans UHH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F0F0F0"/>
                </a:solidFill>
              </a:rPr>
              <a:t>Title Text</a:t>
            </a:r>
          </a:p>
        </p:txBody>
      </p:sp>
      <p:pic>
        <p:nvPicPr>
          <p:cNvPr id="22" name="hci.png"/>
          <p:cNvPicPr/>
          <p:nvPr/>
        </p:nvPicPr>
        <p:blipFill>
          <a:blip r:embed="rId2">
            <a:extLst/>
          </a:blip>
          <a:srcRect l="0" t="0" r="0" b="13937"/>
          <a:stretch>
            <a:fillRect/>
          </a:stretch>
        </p:blipFill>
        <p:spPr>
          <a:xfrm>
            <a:off x="1049982" y="1118048"/>
            <a:ext cx="1333501" cy="120268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55600" dist="0" dir="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4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25" name="Shape 2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buChar char="-"/>
            </a:lvl2pPr>
            <a:lvl3pPr>
              <a:buSzPct val="120000"/>
              <a:buChar char="‣"/>
            </a:lvl3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Body Level One</a:t>
            </a:r>
            <a:endParaRPr sz="42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Body Level Two</a:t>
            </a:r>
            <a:endParaRPr sz="42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Body Level Three</a:t>
            </a:r>
            <a:endParaRPr sz="42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Body Level Four</a:t>
            </a:r>
            <a:endParaRPr sz="42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Body Level Five</a:t>
            </a:r>
          </a:p>
        </p:txBody>
      </p:sp>
      <p:sp>
        <p:nvSpPr>
          <p:cNvPr id="26" name="Shape 2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4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29" name="Shape 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SzPct val="100000"/>
              <a:buAutoNum type="arabicPeriod" startAt="1"/>
            </a:lvl1pPr>
            <a:lvl2pPr>
              <a:buSzPct val="100000"/>
              <a:buAutoNum type="alphaLcPeriod" startAt="1"/>
            </a:lvl2pPr>
            <a:lvl3pPr>
              <a:buSzPct val="100000"/>
              <a:buAutoNum type="romanUcPeriod" startAt="1"/>
            </a:lvl3pPr>
            <a:lvl4pPr>
              <a:buSzPct val="100000"/>
              <a:buAutoNum type="arabicPeriod" startAt="1"/>
            </a:lvl4pPr>
            <a:lvl5pPr>
              <a:buSzPct val="100000"/>
              <a:buAutoNum type="arabicPeriod" startAt="1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Body Level One</a:t>
            </a:r>
            <a:endParaRPr sz="42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Body Level Two</a:t>
            </a:r>
            <a:endParaRPr sz="42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Body Level Three</a:t>
            </a:r>
            <a:endParaRPr sz="42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Body Level Four</a:t>
            </a:r>
            <a:endParaRPr sz="42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Body Level Five</a:t>
            </a:r>
          </a:p>
        </p:txBody>
      </p:sp>
      <p:sp>
        <p:nvSpPr>
          <p:cNvPr id="30" name="Shape 3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4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35" name="hc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0982" y="8987193"/>
            <a:ext cx="669902" cy="7020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Top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4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sldNum" sz="quarter" idx="2"/>
          </p:nvPr>
        </p:nvSpPr>
        <p:spPr>
          <a:xfrm>
            <a:off x="12630150" y="9135005"/>
            <a:ext cx="348234" cy="43180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39" name="hc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0982" y="8987193"/>
            <a:ext cx="669902" cy="7020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Fullscreen Photo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Fullscreen Photo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4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44" name="Shape 44"/>
          <p:cNvSpPr/>
          <p:nvPr>
            <p:ph type="body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 lIns="50800" tIns="50800" rIns="50800" bIns="50800" anchor="ctr"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buChar char="-"/>
              <a:defRPr sz="3200"/>
            </a:lvl2pPr>
            <a:lvl3pPr marL="1701120" indent="-494620">
              <a:spcBef>
                <a:spcPts val="3800"/>
              </a:spcBef>
              <a:buSzPct val="100000"/>
              <a:buFont typeface="Lucida Grande"/>
              <a:buChar char="‣"/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35353"/>
                </a:solidFill>
              </a:rPr>
              <a:t>Body Level One</a:t>
            </a:r>
            <a:endParaRPr sz="32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35353"/>
                </a:solidFill>
              </a:rPr>
              <a:t>Body Level Two</a:t>
            </a:r>
            <a:endParaRPr sz="32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35353"/>
                </a:solidFill>
              </a:rPr>
              <a:t>Body Level Three</a:t>
            </a:r>
            <a:endParaRPr sz="32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35353"/>
                </a:solidFill>
              </a:rPr>
              <a:t>Body Level Four</a:t>
            </a:r>
            <a:endParaRPr sz="32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35353"/>
                </a:solidFill>
              </a:rPr>
              <a:t>Body Level Five</a:t>
            </a:r>
          </a:p>
        </p:txBody>
      </p:sp>
      <p:sp>
        <p:nvSpPr>
          <p:cNvPr id="45" name="Shape 4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46" name="hc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0982" y="8987193"/>
            <a:ext cx="669902" cy="7020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c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0982" y="8987193"/>
            <a:ext cx="669902" cy="70202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4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2pPr>
              <a:buChar char="-"/>
            </a:lvl2pPr>
            <a:lvl3pPr>
              <a:buSzPct val="120000"/>
              <a:buChar char="‣"/>
            </a:lvl3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Body Level One</a:t>
            </a:r>
            <a:endParaRPr sz="42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Body Level Two</a:t>
            </a:r>
            <a:endParaRPr sz="42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Body Level Three</a:t>
            </a:r>
            <a:endParaRPr sz="42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Body Level Four</a:t>
            </a:r>
            <a:endParaRPr sz="42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Body Level Five</a:t>
            </a:r>
          </a:p>
        </p:txBody>
      </p:sp>
      <p:sp>
        <p:nvSpPr>
          <p:cNvPr id="5" name="Shape 5"/>
          <p:cNvSpPr/>
          <p:nvPr>
            <p:ph type="sldNum" sz="quarter" idx="2"/>
          </p:nvPr>
        </p:nvSpPr>
        <p:spPr>
          <a:xfrm>
            <a:off x="12668250" y="9131300"/>
            <a:ext cx="348234" cy="43180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buSzTx/>
              <a:buNone/>
              <a:defRPr sz="2000"/>
            </a:lvl1pPr>
          </a:lstStyle>
          <a:p>
            <a:pPr lvl="0"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spd="med" advClick="1"/>
  <p:txStyles>
    <p:titleStyle>
      <a:lvl1pPr defTabSz="584200">
        <a:defRPr sz="84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1pPr>
      <a:lvl2pPr indent="228600" defTabSz="584200">
        <a:defRPr sz="84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2pPr>
      <a:lvl3pPr indent="457200" defTabSz="584200">
        <a:defRPr sz="84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3pPr>
      <a:lvl4pPr indent="685800" defTabSz="584200">
        <a:defRPr sz="84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4pPr>
      <a:lvl5pPr indent="914400" defTabSz="584200">
        <a:defRPr sz="84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5pPr>
      <a:lvl6pPr indent="1143000" defTabSz="584200">
        <a:defRPr sz="84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6pPr>
      <a:lvl7pPr indent="1371600" defTabSz="584200">
        <a:defRPr sz="84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7pPr>
      <a:lvl8pPr indent="1600200" defTabSz="584200">
        <a:defRPr sz="84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8pPr>
      <a:lvl9pPr indent="1828800" defTabSz="584200">
        <a:defRPr sz="84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9pPr>
    </p:titleStyle>
    <p:bodyStyle>
      <a:lvl1pPr marL="889000" indent="-571500" defTabSz="584200">
        <a:spcBef>
          <a:spcPts val="2400"/>
        </a:spcBef>
        <a:buSzPct val="171000"/>
        <a:buChar char="•"/>
        <a:defRPr sz="42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1pPr>
      <a:lvl2pPr marL="1333500" indent="-571500" defTabSz="584200">
        <a:spcBef>
          <a:spcPts val="2400"/>
        </a:spcBef>
        <a:buSzPct val="171000"/>
        <a:buChar char="•"/>
        <a:defRPr sz="42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2pPr>
      <a:lvl3pPr marL="1778000" indent="-571500" defTabSz="584200">
        <a:spcBef>
          <a:spcPts val="2400"/>
        </a:spcBef>
        <a:buSzPct val="171000"/>
        <a:buChar char="•"/>
        <a:defRPr sz="42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3pPr>
      <a:lvl4pPr marL="2222500" indent="-571500" defTabSz="584200">
        <a:spcBef>
          <a:spcPts val="2400"/>
        </a:spcBef>
        <a:buSzPct val="171000"/>
        <a:buChar char="•"/>
        <a:defRPr sz="42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4pPr>
      <a:lvl5pPr marL="2667000" indent="-571500" defTabSz="584200">
        <a:spcBef>
          <a:spcPts val="2400"/>
        </a:spcBef>
        <a:buSzPct val="171000"/>
        <a:buChar char="•"/>
        <a:defRPr sz="42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5pPr>
      <a:lvl6pPr marL="3022600" indent="-571500" defTabSz="584200">
        <a:spcBef>
          <a:spcPts val="2400"/>
        </a:spcBef>
        <a:buSzPct val="171000"/>
        <a:buChar char="•"/>
        <a:defRPr sz="42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6pPr>
      <a:lvl7pPr marL="3378200" indent="-571500" defTabSz="584200">
        <a:spcBef>
          <a:spcPts val="2400"/>
        </a:spcBef>
        <a:buSzPct val="171000"/>
        <a:buChar char="•"/>
        <a:defRPr sz="42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7pPr>
      <a:lvl8pPr marL="3733800" indent="-571500" defTabSz="584200">
        <a:spcBef>
          <a:spcPts val="2400"/>
        </a:spcBef>
        <a:buSzPct val="171000"/>
        <a:buChar char="•"/>
        <a:defRPr sz="42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8pPr>
      <a:lvl9pPr marL="4089400" indent="-571500" defTabSz="584200">
        <a:spcBef>
          <a:spcPts val="2400"/>
        </a:spcBef>
        <a:buSzPct val="171000"/>
        <a:buChar char="•"/>
        <a:defRPr sz="4200">
          <a:solidFill>
            <a:srgbClr val="535353"/>
          </a:solidFill>
          <a:latin typeface="+mn-lt"/>
          <a:ea typeface="+mn-ea"/>
          <a:cs typeface="+mn-cs"/>
          <a:sym typeface="TheSans UHH Regular"/>
        </a:defRPr>
      </a:lvl9pPr>
    </p:bodyStyle>
    <p:otherStyle>
      <a:lvl1pPr defTabSz="584200">
        <a:defRPr sz="2000">
          <a:solidFill>
            <a:schemeClr val="tx1"/>
          </a:solidFill>
          <a:latin typeface="+mn-lt"/>
          <a:ea typeface="+mn-ea"/>
          <a:cs typeface="+mn-cs"/>
          <a:sym typeface="TheSans UHH Regular"/>
        </a:defRPr>
      </a:lvl1pPr>
      <a:lvl2pPr indent="228600" defTabSz="584200">
        <a:defRPr sz="2000">
          <a:solidFill>
            <a:schemeClr val="tx1"/>
          </a:solidFill>
          <a:latin typeface="+mn-lt"/>
          <a:ea typeface="+mn-ea"/>
          <a:cs typeface="+mn-cs"/>
          <a:sym typeface="TheSans UHH Regular"/>
        </a:defRPr>
      </a:lvl2pPr>
      <a:lvl3pPr indent="457200" defTabSz="584200">
        <a:defRPr sz="2000">
          <a:solidFill>
            <a:schemeClr val="tx1"/>
          </a:solidFill>
          <a:latin typeface="+mn-lt"/>
          <a:ea typeface="+mn-ea"/>
          <a:cs typeface="+mn-cs"/>
          <a:sym typeface="TheSans UHH Regular"/>
        </a:defRPr>
      </a:lvl3pPr>
      <a:lvl4pPr indent="685800" defTabSz="584200">
        <a:defRPr sz="2000">
          <a:solidFill>
            <a:schemeClr val="tx1"/>
          </a:solidFill>
          <a:latin typeface="+mn-lt"/>
          <a:ea typeface="+mn-ea"/>
          <a:cs typeface="+mn-cs"/>
          <a:sym typeface="TheSans UHH Regular"/>
        </a:defRPr>
      </a:lvl4pPr>
      <a:lvl5pPr indent="914400" defTabSz="584200">
        <a:defRPr sz="2000">
          <a:solidFill>
            <a:schemeClr val="tx1"/>
          </a:solidFill>
          <a:latin typeface="+mn-lt"/>
          <a:ea typeface="+mn-ea"/>
          <a:cs typeface="+mn-cs"/>
          <a:sym typeface="TheSans UHH Regular"/>
        </a:defRPr>
      </a:lvl5pPr>
      <a:lvl6pPr indent="1143000" defTabSz="584200">
        <a:defRPr sz="2000">
          <a:solidFill>
            <a:schemeClr val="tx1"/>
          </a:solidFill>
          <a:latin typeface="+mn-lt"/>
          <a:ea typeface="+mn-ea"/>
          <a:cs typeface="+mn-cs"/>
          <a:sym typeface="TheSans UHH Regular"/>
        </a:defRPr>
      </a:lvl6pPr>
      <a:lvl7pPr indent="1371600" defTabSz="584200">
        <a:defRPr sz="2000">
          <a:solidFill>
            <a:schemeClr val="tx1"/>
          </a:solidFill>
          <a:latin typeface="+mn-lt"/>
          <a:ea typeface="+mn-ea"/>
          <a:cs typeface="+mn-cs"/>
          <a:sym typeface="TheSans UHH Regular"/>
        </a:defRPr>
      </a:lvl7pPr>
      <a:lvl8pPr indent="1600200" defTabSz="584200">
        <a:defRPr sz="2000">
          <a:solidFill>
            <a:schemeClr val="tx1"/>
          </a:solidFill>
          <a:latin typeface="+mn-lt"/>
          <a:ea typeface="+mn-ea"/>
          <a:cs typeface="+mn-cs"/>
          <a:sym typeface="TheSans UHH Regular"/>
        </a:defRPr>
      </a:lvl8pPr>
      <a:lvl9pPr indent="1828800" defTabSz="584200">
        <a:defRPr sz="2000">
          <a:solidFill>
            <a:schemeClr val="tx1"/>
          </a:solidFill>
          <a:latin typeface="+mn-lt"/>
          <a:ea typeface="+mn-ea"/>
          <a:cs typeface="+mn-cs"/>
          <a:sym typeface="TheSans UHH Regular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>
            <a:off x="1460500" y="7073900"/>
            <a:ext cx="100711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buSzTx/>
              <a:buNone/>
              <a:defRPr sz="3400">
                <a:latin typeface="TheSans UHH Bold"/>
                <a:ea typeface="TheSans UHH Bold"/>
                <a:cs typeface="TheSans UHH Bold"/>
                <a:sym typeface="TheSans UHH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535353"/>
                </a:solidFill>
              </a:rPr>
              <a:t>Author</a:t>
            </a:r>
          </a:p>
        </p:txBody>
      </p:sp>
      <p:sp>
        <p:nvSpPr>
          <p:cNvPr id="51" name="Shape 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9100">
                <a:solidFill>
                  <a:srgbClr val="535353"/>
                </a:solidFill>
              </a:rPr>
              <a:t>Titel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1003300" y="4445000"/>
            <a:ext cx="100711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buSzTx/>
              <a:buNone/>
              <a:defRPr sz="4700">
                <a:latin typeface="TheSans UHH Bold"/>
                <a:ea typeface="TheSans UHH Bold"/>
                <a:cs typeface="TheSans UHH Bold"/>
                <a:sym typeface="TheSans UHH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535353"/>
                </a:solidFill>
              </a:rPr>
              <a:t>Kapitel</a:t>
            </a:r>
          </a:p>
        </p:txBody>
      </p:sp>
      <p:sp>
        <p:nvSpPr>
          <p:cNvPr id="54" name="Shape 54"/>
          <p:cNvSpPr/>
          <p:nvPr/>
        </p:nvSpPr>
        <p:spPr>
          <a:xfrm>
            <a:off x="1117600" y="8191500"/>
            <a:ext cx="100711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buSzTx/>
              <a:buNone/>
              <a:defRPr sz="3400">
                <a:latin typeface="TheSans UHH Bold"/>
                <a:ea typeface="TheSans UHH Bold"/>
                <a:cs typeface="TheSans UHH Bold"/>
                <a:sym typeface="TheSans UHH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535353"/>
                </a:solidFill>
              </a:rPr>
              <a:t>Author</a:t>
            </a:r>
          </a:p>
        </p:txBody>
      </p:sp>
      <p:sp>
        <p:nvSpPr>
          <p:cNvPr id="55" name="Shape 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535353"/>
                </a:solidFill>
              </a:rPr>
              <a:t>Titel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>
            <a:off x="1003300" y="5403850"/>
            <a:ext cx="100711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buSzTx/>
              <a:buNone/>
              <a:defRPr sz="4700">
                <a:solidFill>
                  <a:srgbClr val="B8B8B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B8B8B8"/>
                </a:solidFill>
              </a:rPr>
              <a:t>Kapitel</a:t>
            </a:r>
          </a:p>
        </p:txBody>
      </p:sp>
      <p:sp>
        <p:nvSpPr>
          <p:cNvPr id="58" name="Shape 58"/>
          <p:cNvSpPr/>
          <p:nvPr/>
        </p:nvSpPr>
        <p:spPr>
          <a:xfrm>
            <a:off x="1003300" y="4445000"/>
            <a:ext cx="100711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buSzTx/>
              <a:buNone/>
              <a:defRPr sz="4700">
                <a:solidFill>
                  <a:srgbClr val="F0F0F0"/>
                </a:solidFill>
                <a:latin typeface="TheSans UHH Bold"/>
                <a:ea typeface="TheSans UHH Bold"/>
                <a:cs typeface="TheSans UHH Bold"/>
                <a:sym typeface="TheSans UHH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F0F0F0"/>
                </a:solidFill>
              </a:rPr>
              <a:t>Kapitel</a:t>
            </a:r>
          </a:p>
        </p:txBody>
      </p:sp>
      <p:sp>
        <p:nvSpPr>
          <p:cNvPr id="59" name="Shape 59"/>
          <p:cNvSpPr/>
          <p:nvPr/>
        </p:nvSpPr>
        <p:spPr>
          <a:xfrm>
            <a:off x="1117600" y="8210550"/>
            <a:ext cx="10071100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4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400">
                <a:solidFill>
                  <a:srgbClr val="535353"/>
                </a:solidFill>
              </a:rPr>
              <a:t>Author</a:t>
            </a:r>
          </a:p>
        </p:txBody>
      </p:sp>
      <p:sp>
        <p:nvSpPr>
          <p:cNvPr id="60" name="Shape 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F0F0F0"/>
                </a:solidFill>
              </a:rPr>
              <a:t>Titel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400">
                <a:solidFill>
                  <a:srgbClr val="535353"/>
                </a:solidFill>
              </a:rPr>
              <a:t>Titel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text</a:t>
            </a:r>
          </a:p>
        </p:txBody>
      </p:sp>
      <p:sp>
        <p:nvSpPr>
          <p:cNvPr id="64" name="Shape 64"/>
          <p:cNvSpPr/>
          <p:nvPr>
            <p:ph type="sldNum" sz="quarter" idx="2"/>
          </p:nvPr>
        </p:nvSpPr>
        <p:spPr>
          <a:xfrm>
            <a:off x="12668250" y="9131300"/>
            <a:ext cx="252223" cy="431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535353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400">
                <a:solidFill>
                  <a:srgbClr val="535353"/>
                </a:solidFill>
              </a:rPr>
              <a:t>Titel</a:t>
            </a:r>
          </a:p>
        </p:txBody>
      </p:sp>
      <p:sp>
        <p:nvSpPr>
          <p:cNvPr id="67" name="Shape 6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text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xfrm>
            <a:off x="12668250" y="9131300"/>
            <a:ext cx="232156" cy="431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535353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Happy Girls.jpg"/>
          <p:cNvPicPr/>
          <p:nvPr/>
        </p:nvPicPr>
        <p:blipFill>
          <a:blip r:embed="rId2">
            <a:extLst/>
          </a:blip>
          <a:srcRect l="0" t="0" r="0" b="14090"/>
          <a:stretch>
            <a:fillRect/>
          </a:stretch>
        </p:blipFill>
        <p:spPr>
          <a:xfrm>
            <a:off x="1273785" y="2684700"/>
            <a:ext cx="10464801" cy="5575301"/>
          </a:xfrm>
          <a:prstGeom prst="rect">
            <a:avLst/>
          </a:prstGeom>
          <a:ln w="254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  <p:sp>
        <p:nvSpPr>
          <p:cNvPr id="72" name="Shape 7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400">
                <a:solidFill>
                  <a:srgbClr val="535353"/>
                </a:solidFill>
              </a:rPr>
              <a:t>Titel</a:t>
            </a:r>
          </a:p>
        </p:txBody>
      </p:sp>
      <p:sp>
        <p:nvSpPr>
          <p:cNvPr id="73" name="Shape 73"/>
          <p:cNvSpPr/>
          <p:nvPr>
            <p:ph type="sldNum" sz="quarter" idx="2"/>
          </p:nvPr>
        </p:nvSpPr>
        <p:spPr>
          <a:xfrm>
            <a:off x="12668250" y="9131300"/>
            <a:ext cx="229616" cy="431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535353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1282700" y="6432549"/>
            <a:ext cx="10426700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buSzTx/>
              <a:buNone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35353"/>
                </a:solidFill>
              </a:rPr>
              <a:t>text</a:t>
            </a:r>
          </a:p>
        </p:txBody>
      </p:sp>
      <p:pic>
        <p:nvPicPr>
          <p:cNvPr id="76" name="Happy Girls.jpg"/>
          <p:cNvPicPr/>
          <p:nvPr/>
        </p:nvPicPr>
        <p:blipFill>
          <a:blip r:embed="rId2">
            <a:extLst/>
          </a:blip>
          <a:srcRect l="0" t="0" r="0" b="9687"/>
          <a:stretch>
            <a:fillRect/>
          </a:stretch>
        </p:blipFill>
        <p:spPr>
          <a:xfrm>
            <a:off x="1265755" y="2748200"/>
            <a:ext cx="10464801" cy="3670301"/>
          </a:xfrm>
          <a:prstGeom prst="rect">
            <a:avLst/>
          </a:prstGeom>
          <a:ln w="254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400">
                <a:solidFill>
                  <a:srgbClr val="535353"/>
                </a:solidFill>
              </a:rPr>
              <a:t>Titel</a:t>
            </a:r>
          </a:p>
        </p:txBody>
      </p:sp>
      <p:sp>
        <p:nvSpPr>
          <p:cNvPr id="78" name="Shape 78"/>
          <p:cNvSpPr/>
          <p:nvPr>
            <p:ph type="sldNum" sz="quarter" idx="2"/>
          </p:nvPr>
        </p:nvSpPr>
        <p:spPr>
          <a:xfrm>
            <a:off x="12630150" y="9135005"/>
            <a:ext cx="254000" cy="431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535353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-101600" y="8013700"/>
            <a:ext cx="13208000" cy="863600"/>
          </a:xfrm>
          <a:prstGeom prst="rect">
            <a:avLst/>
          </a:prstGeom>
          <a:gradFill>
            <a:gsLst>
              <a:gs pos="0">
                <a:srgbClr val="DBDEE4">
                  <a:alpha val="75000"/>
                </a:srgbClr>
              </a:gs>
              <a:gs pos="100000">
                <a:srgbClr val="EFF0F3">
                  <a:alpha val="75000"/>
                </a:srgb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buSzTx/>
              <a:buNone/>
              <a:defRPr sz="3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535353"/>
                </a:solidFill>
              </a:rPr>
              <a:t>Title: text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/>
        </p:nvSpPr>
        <p:spPr>
          <a:xfrm>
            <a:off x="-101600" y="850900"/>
            <a:ext cx="13208000" cy="863600"/>
          </a:xfrm>
          <a:prstGeom prst="rect">
            <a:avLst/>
          </a:prstGeom>
          <a:gradFill>
            <a:gsLst>
              <a:gs pos="0">
                <a:srgbClr val="DBDEE4">
                  <a:alpha val="75000"/>
                </a:srgbClr>
              </a:gs>
              <a:gs pos="100000">
                <a:srgbClr val="EFF0F3">
                  <a:alpha val="75000"/>
                </a:srgb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buSzTx/>
              <a:buNone/>
              <a:defRPr sz="3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535353"/>
                </a:solidFill>
              </a:rPr>
              <a:t>Title: text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irl and Snowcone.jpg"/>
          <p:cNvPicPr/>
          <p:nvPr/>
        </p:nvPicPr>
        <p:blipFill>
          <a:blip r:embed="rId2">
            <a:extLst/>
          </a:blip>
          <a:srcRect l="0" t="5567" r="0" b="5567"/>
          <a:stretch>
            <a:fillRect/>
          </a:stretch>
        </p:blipFill>
        <p:spPr>
          <a:xfrm>
            <a:off x="7175500" y="2882900"/>
            <a:ext cx="4102100" cy="5473700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400">
                <a:solidFill>
                  <a:srgbClr val="535353"/>
                </a:solidFill>
              </a:rPr>
              <a:t>Titel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35353"/>
                </a:solidFill>
              </a:rPr>
              <a:t>text</a:t>
            </a:r>
          </a:p>
        </p:txBody>
      </p:sp>
      <p:sp>
        <p:nvSpPr>
          <p:cNvPr id="87" name="Shape 87"/>
          <p:cNvSpPr/>
          <p:nvPr>
            <p:ph type="sldNum" sz="quarter" idx="2"/>
          </p:nvPr>
        </p:nvSpPr>
        <p:spPr>
          <a:xfrm>
            <a:off x="12668250" y="9131300"/>
            <a:ext cx="292608" cy="431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535353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535353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TheSans UHH Regular"/>
        <a:ea typeface="TheSans UHH Regular"/>
        <a:cs typeface="TheSans UHH 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TheSans UHH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Pct val="100000"/>
          <a:buFontTx/>
          <a:buChar char="•"/>
          <a:tabLst/>
          <a:defRPr b="0" baseline="0" cap="none" i="0" spc="0" strike="noStrike" sz="42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TheSans UHH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TheSans UHH Regular"/>
        <a:ea typeface="TheSans UHH Regular"/>
        <a:cs typeface="TheSans UHH 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TheSans UHH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Pct val="100000"/>
          <a:buFontTx/>
          <a:buChar char="•"/>
          <a:tabLst/>
          <a:defRPr b="0" baseline="0" cap="none" i="0" spc="0" strike="noStrike" sz="42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TheSans UHH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